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72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9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56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39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47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89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084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47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436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11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27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53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74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44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36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62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30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FCA0421-DFA5-4C3A-8489-B0E52B962E5C}" type="datetimeFigureOut">
              <a:rPr lang="nl-NL" smtClean="0"/>
              <a:t>18-4-2016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410A7AE-B921-46C7-8057-1EBF8D0505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55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Training </a:t>
            </a:r>
            <a:r>
              <a:rPr lang="nl-NL" dirty="0" err="1" smtClean="0"/>
              <a:t>SomToday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Dinsdag 19 april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513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opgeven via Klassenboek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3234" y="2715462"/>
            <a:ext cx="10383455" cy="395755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V</a:t>
            </a:r>
            <a:r>
              <a:rPr lang="nl-NL" dirty="0" smtClean="0"/>
              <a:t>ia het klassenboek</a:t>
            </a:r>
          </a:p>
          <a:p>
            <a:r>
              <a:rPr lang="nl-NL" dirty="0" smtClean="0"/>
              <a:t>(kan ook via Studiewijzer; volgt nog . Zie handleiding blz.13)</a:t>
            </a:r>
          </a:p>
          <a:p>
            <a:r>
              <a:rPr lang="nl-NL" dirty="0" smtClean="0"/>
              <a:t>Via Home &gt; kies groep : bv 2ABNe 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</a:rPr>
              <a:t>Let op !!!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</a:rPr>
              <a:t>Het kan zijn dat je geen klassen op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</a:rPr>
              <a:t>eze manier ziet staan -</a:t>
            </a: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Zie volgende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dia </a:t>
            </a: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: Huiswerk opgeven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			         zonder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klas</a:t>
            </a:r>
            <a:endParaRPr lang="nl-NL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28" y="3424475"/>
            <a:ext cx="5229220" cy="3433526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>
            <a:off x="4166647" y="3846136"/>
            <a:ext cx="4741683" cy="16873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opgeven zonder klas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88" y="2300141"/>
            <a:ext cx="4873658" cy="2385145"/>
          </a:xfrm>
        </p:spPr>
      </p:pic>
      <p:sp>
        <p:nvSpPr>
          <p:cNvPr id="5" name="Tekstvak 4"/>
          <p:cNvSpPr txBox="1"/>
          <p:nvPr/>
        </p:nvSpPr>
        <p:spPr>
          <a:xfrm>
            <a:off x="641022" y="2752627"/>
            <a:ext cx="4722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Klik dan op “afwezigheidsregistratie”</a:t>
            </a:r>
          </a:p>
          <a:p>
            <a:endParaRPr lang="nl-NL" dirty="0"/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Vervolgens op “Huiswerk”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Ga verder naar dia 13 van deze PP  </a:t>
            </a:r>
          </a:p>
          <a:p>
            <a:r>
              <a:rPr lang="nl-NL" dirty="0" smtClean="0"/>
              <a:t>(Huiswerk opgeven via klassenboek 3)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5052767" y="3044858"/>
            <a:ext cx="3261674" cy="7164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24" y="4977005"/>
            <a:ext cx="6119522" cy="1301922"/>
          </a:xfrm>
          <a:prstGeom prst="rect">
            <a:avLst/>
          </a:prstGeom>
        </p:spPr>
      </p:pic>
      <p:cxnSp>
        <p:nvCxnSpPr>
          <p:cNvPr id="15" name="Rechte verbindingslijn met pijl 14"/>
          <p:cNvCxnSpPr/>
          <p:nvPr/>
        </p:nvCxnSpPr>
        <p:spPr>
          <a:xfrm>
            <a:off x="3912124" y="3761295"/>
            <a:ext cx="3230425" cy="200773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opgeven via </a:t>
            </a:r>
            <a:r>
              <a:rPr lang="nl-NL" dirty="0" smtClean="0"/>
              <a:t>Klassenboek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Klik op klassenboek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Klik op tab huiswerk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37" y="2603500"/>
            <a:ext cx="4389454" cy="2105024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>
            <a:off x="3574364" y="2603500"/>
            <a:ext cx="2185413" cy="25282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872" y="5149473"/>
            <a:ext cx="5599741" cy="1140789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>
            <a:off x="3792752" y="5177754"/>
            <a:ext cx="3003974" cy="9361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opgeven via Klassenboek </a:t>
            </a:r>
            <a:r>
              <a:rPr lang="nl-NL" dirty="0" smtClean="0"/>
              <a:t>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Je ziet het volgende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scherm:</a:t>
            </a:r>
          </a:p>
          <a:p>
            <a:pPr marL="0" indent="0">
              <a:buNone/>
            </a:pPr>
            <a:r>
              <a:rPr lang="nl-NL" dirty="0" smtClean="0"/>
              <a:t>    Lees Handleidingblz. 14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Klik op 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“huiswerk toevoegen”: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09" y="2368391"/>
            <a:ext cx="7204004" cy="4489609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>
            <a:off x="2471428" y="5766978"/>
            <a:ext cx="2609619" cy="76579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1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 opgeven via Klassenboek </a:t>
            </a:r>
            <a:r>
              <a:rPr lang="nl-NL" dirty="0" smtClean="0"/>
              <a:t>(4)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Je ziet nu het scherm waar je huiswerk invoert: </a:t>
            </a:r>
          </a:p>
          <a:p>
            <a:r>
              <a:rPr lang="nl-NL" dirty="0" smtClean="0"/>
              <a:t>Lees </a:t>
            </a:r>
            <a:r>
              <a:rPr lang="nl-NL" dirty="0"/>
              <a:t>h</a:t>
            </a:r>
            <a:r>
              <a:rPr lang="nl-NL" dirty="0" smtClean="0"/>
              <a:t>andleiding blz. 14 en 15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4" y="2980481"/>
            <a:ext cx="7077156" cy="37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 slot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In de testomgeving kun je oefenen in </a:t>
            </a:r>
            <a:r>
              <a:rPr lang="nl-NL" dirty="0" err="1" smtClean="0"/>
              <a:t>SomToday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Deze wordt elke 14 dagen opgeschoond. Wat je dan gemaakt hebt ben je kwijt.</a:t>
            </a:r>
          </a:p>
          <a:p>
            <a:endParaRPr lang="nl-NL" dirty="0" smtClean="0"/>
          </a:p>
          <a:p>
            <a:r>
              <a:rPr lang="nl-NL" dirty="0" smtClean="0"/>
              <a:t>We proberen </a:t>
            </a:r>
            <a:r>
              <a:rPr lang="nl-NL" dirty="0" err="1" smtClean="0"/>
              <a:t>zsm</a:t>
            </a:r>
            <a:r>
              <a:rPr lang="nl-NL" dirty="0" smtClean="0"/>
              <a:t> een versie klaar te zetten waarin je voor volgend jaar al zaken kunt klaarzetten.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117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 </a:t>
            </a:r>
            <a:r>
              <a:rPr lang="nl-NL" dirty="0" smtClean="0"/>
              <a:t>(2)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enige manier om vertrouwd te raken met </a:t>
            </a:r>
            <a:r>
              <a:rPr lang="nl-NL" dirty="0" err="1" smtClean="0"/>
              <a:t>SomToday</a:t>
            </a:r>
            <a:r>
              <a:rPr lang="nl-NL" dirty="0" smtClean="0"/>
              <a:t> </a:t>
            </a:r>
            <a:r>
              <a:rPr lang="nl-NL" dirty="0" err="1" smtClean="0"/>
              <a:t>elo</a:t>
            </a:r>
            <a:r>
              <a:rPr lang="nl-NL" dirty="0" smtClean="0"/>
              <a:t> is door DOEN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53" y="3860275"/>
            <a:ext cx="2956875" cy="2956875"/>
          </a:xfrm>
          <a:prstGeom prst="rect">
            <a:avLst/>
          </a:prstGeom>
        </p:spPr>
      </p:pic>
      <p:sp>
        <p:nvSpPr>
          <p:cNvPr id="9" name="Tijdelijke aanduiding voor inhoud 5"/>
          <p:cNvSpPr txBox="1">
            <a:spLocks/>
          </p:cNvSpPr>
          <p:nvPr/>
        </p:nvSpPr>
        <p:spPr>
          <a:xfrm>
            <a:off x="1154954" y="2612927"/>
            <a:ext cx="882565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De enige manier om vertrouwd te raken met </a:t>
            </a:r>
            <a:r>
              <a:rPr lang="nl-NL" dirty="0" err="1" smtClean="0"/>
              <a:t>SomToday</a:t>
            </a:r>
            <a:r>
              <a:rPr lang="nl-NL" dirty="0" smtClean="0"/>
              <a:t> </a:t>
            </a:r>
            <a:r>
              <a:rPr lang="nl-NL" dirty="0" err="1" smtClean="0"/>
              <a:t>elo</a:t>
            </a:r>
            <a:r>
              <a:rPr lang="nl-NL" dirty="0" smtClean="0"/>
              <a:t> is door DOEN</a:t>
            </a:r>
          </a:p>
          <a:p>
            <a:endParaRPr lang="nl-NL" dirty="0" smtClean="0"/>
          </a:p>
          <a:p>
            <a:pPr marL="0" indent="0" algn="ctr">
              <a:buNone/>
            </a:pPr>
            <a:r>
              <a:rPr lang="nl-NL" sz="2800" dirty="0" smtClean="0"/>
              <a:t>Veel succes met DOEN</a:t>
            </a:r>
            <a:endParaRPr lang="nl-NL" sz="2800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456" y="4889850"/>
            <a:ext cx="1900971" cy="179846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48" y="4889850"/>
            <a:ext cx="1900971" cy="179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doen we vandaag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Inloggen</a:t>
            </a:r>
          </a:p>
          <a:p>
            <a:r>
              <a:rPr lang="nl-NL" dirty="0" smtClean="0"/>
              <a:t>Studiewijzer aanmaken</a:t>
            </a:r>
          </a:p>
          <a:p>
            <a:r>
              <a:rPr lang="nl-NL" dirty="0" smtClean="0"/>
              <a:t>Studiewijzer indelen</a:t>
            </a:r>
          </a:p>
          <a:p>
            <a:r>
              <a:rPr lang="nl-NL" dirty="0" smtClean="0"/>
              <a:t>Huiswerk invoeren</a:t>
            </a:r>
          </a:p>
          <a:p>
            <a:endParaRPr lang="nl-NL" dirty="0"/>
          </a:p>
          <a:p>
            <a:r>
              <a:rPr lang="nl-NL" dirty="0"/>
              <a:t>S</a:t>
            </a:r>
            <a:r>
              <a:rPr lang="nl-NL" dirty="0" smtClean="0"/>
              <a:t>tudiewijzer: hierin geef je aan wat er per week/periode/jaar wordt gedaan. Dat kun je zo globaal of </a:t>
            </a:r>
            <a:r>
              <a:rPr lang="nl-NL" dirty="0" err="1" smtClean="0"/>
              <a:t>uitgebreidt</a:t>
            </a:r>
            <a:r>
              <a:rPr lang="nl-NL" dirty="0" smtClean="0"/>
              <a:t> doen als afgesproken in de vakgroep.</a:t>
            </a:r>
          </a:p>
          <a:p>
            <a:r>
              <a:rPr lang="nl-NL" dirty="0" smtClean="0"/>
              <a:t>Huiswerk: voeren we voor een les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44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Inloggen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Log in zoals gebruikelijk</a:t>
            </a:r>
          </a:p>
          <a:p>
            <a:r>
              <a:rPr lang="nl-NL" dirty="0" smtClean="0"/>
              <a:t>Klik op </a:t>
            </a:r>
            <a:r>
              <a:rPr lang="nl-NL" b="1" dirty="0" smtClean="0"/>
              <a:t>Test het </a:t>
            </a:r>
            <a:r>
              <a:rPr lang="nl-NL" b="1" dirty="0" err="1" smtClean="0"/>
              <a:t>Hooghuis</a:t>
            </a:r>
            <a:endParaRPr lang="nl-NL" b="1" dirty="0"/>
          </a:p>
          <a:p>
            <a:endParaRPr lang="nl-NL" b="1" dirty="0" smtClean="0"/>
          </a:p>
          <a:p>
            <a:endParaRPr lang="nl-NL" b="1" dirty="0"/>
          </a:p>
          <a:p>
            <a:endParaRPr lang="nl-NL" b="1" dirty="0" smtClean="0"/>
          </a:p>
          <a:p>
            <a:r>
              <a:rPr lang="nl-NL" dirty="0" smtClean="0"/>
              <a:t>Nu nog “Test het </a:t>
            </a:r>
            <a:r>
              <a:rPr lang="nl-NL" dirty="0" err="1" smtClean="0"/>
              <a:t>Hooghuis</a:t>
            </a:r>
            <a:r>
              <a:rPr lang="nl-NL" dirty="0" smtClean="0"/>
              <a:t>”, </a:t>
            </a:r>
          </a:p>
          <a:p>
            <a:pPr marL="0" indent="0">
              <a:buNone/>
            </a:pPr>
            <a:r>
              <a:rPr lang="nl-NL" dirty="0" smtClean="0"/>
              <a:t>     Na vakantie “Het </a:t>
            </a:r>
            <a:r>
              <a:rPr lang="nl-NL" dirty="0" err="1" smtClean="0"/>
              <a:t>Hooghuis</a:t>
            </a:r>
            <a:r>
              <a:rPr lang="nl-NL" dirty="0" smtClean="0"/>
              <a:t>”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05" y="2888263"/>
            <a:ext cx="7352909" cy="3816188"/>
          </a:xfrm>
          <a:prstGeom prst="rect">
            <a:avLst/>
          </a:prstGeom>
        </p:spPr>
      </p:pic>
      <p:cxnSp>
        <p:nvCxnSpPr>
          <p:cNvPr id="8" name="Rechte verbindingslijn met pijl 7"/>
          <p:cNvCxnSpPr/>
          <p:nvPr/>
        </p:nvCxnSpPr>
        <p:spPr>
          <a:xfrm>
            <a:off x="3317132" y="3568431"/>
            <a:ext cx="5826868" cy="266375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2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Studiewijzer aanmaken (1)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Klik op  tabblad Onderwijs</a:t>
            </a:r>
          </a:p>
          <a:p>
            <a:r>
              <a:rPr lang="nl-NL" dirty="0" smtClean="0"/>
              <a:t>Klik op Oss </a:t>
            </a:r>
            <a:r>
              <a:rPr lang="nl-NL" dirty="0" err="1" smtClean="0"/>
              <a:t>ZuidWest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Klik op Studiewijzers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90" y="2499188"/>
            <a:ext cx="4424899" cy="3851698"/>
          </a:xfrm>
          <a:prstGeom prst="rect">
            <a:avLst/>
          </a:prstGeom>
        </p:spPr>
      </p:pic>
      <p:cxnSp>
        <p:nvCxnSpPr>
          <p:cNvPr id="7" name="Rechte verbindingslijn met pijl 6"/>
          <p:cNvCxnSpPr/>
          <p:nvPr/>
        </p:nvCxnSpPr>
        <p:spPr>
          <a:xfrm flipV="1">
            <a:off x="4523362" y="2694562"/>
            <a:ext cx="5107021" cy="1260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8" y="3450792"/>
            <a:ext cx="6123960" cy="1519283"/>
          </a:xfrm>
          <a:prstGeom prst="rect">
            <a:avLst/>
          </a:prstGeom>
        </p:spPr>
      </p:pic>
      <p:cxnSp>
        <p:nvCxnSpPr>
          <p:cNvPr id="12" name="Rechte verbindingslijn met pijl 11"/>
          <p:cNvCxnSpPr/>
          <p:nvPr/>
        </p:nvCxnSpPr>
        <p:spPr>
          <a:xfrm>
            <a:off x="2882658" y="3338591"/>
            <a:ext cx="761999" cy="129771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08" y="5356730"/>
            <a:ext cx="3017782" cy="1501270"/>
          </a:xfrm>
          <a:prstGeom prst="rect">
            <a:avLst/>
          </a:prstGeom>
        </p:spPr>
      </p:pic>
      <p:cxnSp>
        <p:nvCxnSpPr>
          <p:cNvPr id="16" name="Rechte verbindingslijn met pijl 15"/>
          <p:cNvCxnSpPr/>
          <p:nvPr/>
        </p:nvCxnSpPr>
        <p:spPr>
          <a:xfrm>
            <a:off x="3263657" y="5356730"/>
            <a:ext cx="1065063" cy="4606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Studiewijzer aanmaken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Klik op Studiewijzer toevoegen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39" y="2494469"/>
            <a:ext cx="3664713" cy="3941602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>
            <a:off x="3025302" y="2956982"/>
            <a:ext cx="2869660" cy="30628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1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Studiewijzer </a:t>
            </a:r>
            <a:r>
              <a:rPr lang="nl-NL" dirty="0" smtClean="0"/>
              <a:t>aanmaken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Vul het scherm van boven naar beneden </a:t>
            </a:r>
            <a:r>
              <a:rPr lang="nl-NL" dirty="0" smtClean="0"/>
              <a:t>in.</a:t>
            </a:r>
          </a:p>
          <a:p>
            <a:pPr marL="0" lvl="0" indent="0">
              <a:buNone/>
            </a:pPr>
            <a:endParaRPr lang="nl-NL" dirty="0" smtClean="0"/>
          </a:p>
          <a:p>
            <a:pPr marL="0" lvl="0" indent="0">
              <a:buNone/>
            </a:pPr>
            <a:r>
              <a:rPr lang="nl-NL" dirty="0" smtClean="0"/>
              <a:t> 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09" y="2963932"/>
            <a:ext cx="6542706" cy="3751229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V="1">
            <a:off x="5567782" y="3958144"/>
            <a:ext cx="3132307" cy="9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8738110" y="3773478"/>
            <a:ext cx="33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Naam invoeren</a:t>
            </a:r>
            <a:endParaRPr lang="nl-NL" dirty="0"/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5567783" y="4248702"/>
            <a:ext cx="3132307" cy="9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5567783" y="5078488"/>
            <a:ext cx="3132307" cy="9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V="1">
            <a:off x="5567781" y="5350599"/>
            <a:ext cx="3132307" cy="9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8738109" y="4064036"/>
            <a:ext cx="33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Kies juiste schooljaar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8700086" y="4870349"/>
            <a:ext cx="33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Kies juiste vak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8738109" y="4340947"/>
            <a:ext cx="33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Kies juiste leerjaar</a:t>
            </a:r>
            <a:endParaRPr lang="nl-NL" dirty="0"/>
          </a:p>
        </p:txBody>
      </p:sp>
      <p:cxnSp>
        <p:nvCxnSpPr>
          <p:cNvPr id="17" name="Rechte verbindingslijn met pijl 16"/>
          <p:cNvCxnSpPr/>
          <p:nvPr/>
        </p:nvCxnSpPr>
        <p:spPr>
          <a:xfrm flipV="1">
            <a:off x="5567780" y="4529532"/>
            <a:ext cx="3132307" cy="97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8700086" y="5149681"/>
            <a:ext cx="33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Kies “vak</a:t>
            </a:r>
            <a:endParaRPr lang="nl-NL" dirty="0"/>
          </a:p>
        </p:txBody>
      </p:sp>
      <p:cxnSp>
        <p:nvCxnSpPr>
          <p:cNvPr id="19" name="Rechte verbindingslijn met pijl 18"/>
          <p:cNvCxnSpPr/>
          <p:nvPr/>
        </p:nvCxnSpPr>
        <p:spPr>
          <a:xfrm>
            <a:off x="8249372" y="6559028"/>
            <a:ext cx="45071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/>
          <p:cNvSpPr txBox="1"/>
          <p:nvPr/>
        </p:nvSpPr>
        <p:spPr>
          <a:xfrm>
            <a:off x="8700085" y="5697625"/>
            <a:ext cx="3346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Aanvinken als studiewijzer aan lesgroep gekoppeld moet worden (begin schooljaar)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0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Studiewijzer aanmaken (4)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Klik op                                     : verder met bewerken van de studiewijzer</a:t>
            </a:r>
          </a:p>
          <a:p>
            <a:pPr lvl="1"/>
            <a:r>
              <a:rPr lang="nl-NL" dirty="0" smtClean="0"/>
              <a:t>Je ziet :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Klik op					   : terug naar lijst met studiewijzers: Je ziet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95" y="2603500"/>
            <a:ext cx="2186215" cy="4140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95" y="4943484"/>
            <a:ext cx="2098667" cy="445491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51" y="3017556"/>
            <a:ext cx="3448044" cy="187513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031" y="5629700"/>
            <a:ext cx="10058400" cy="1048611"/>
          </a:xfrm>
          <a:prstGeom prst="rect">
            <a:avLst/>
          </a:prstGeom>
        </p:spPr>
      </p:pic>
      <p:cxnSp>
        <p:nvCxnSpPr>
          <p:cNvPr id="15" name="Rechte verbindingslijn met pijl 14"/>
          <p:cNvCxnSpPr/>
          <p:nvPr/>
        </p:nvCxnSpPr>
        <p:spPr>
          <a:xfrm flipV="1">
            <a:off x="2898843" y="3151762"/>
            <a:ext cx="2723744" cy="972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>
            <a:off x="8083686" y="5215229"/>
            <a:ext cx="1031131" cy="67973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9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Studiewijzer indelen (1)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Ga naar: Onderwijs &gt; [vestiging] &gt; Studiewijzers</a:t>
            </a:r>
          </a:p>
          <a:p>
            <a:r>
              <a:rPr lang="nl-NL" dirty="0" smtClean="0"/>
              <a:t>Lees Handleiding blz. 7 voor uitleg van dit scherm</a:t>
            </a:r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Klik op Lesmateriaal toevoegen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62" y="3508173"/>
            <a:ext cx="5533693" cy="3009360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7062281" y="3171217"/>
            <a:ext cx="301557" cy="25291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5234103" y="5609617"/>
            <a:ext cx="1255459" cy="7328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2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Studiewijzer indelen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54954" y="2603500"/>
            <a:ext cx="10761429" cy="4254500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Eerst studiewijzer aanmaken &gt; daarna studiewijzer indelen d.m.v. knop lesmateriaal toevoegen.</a:t>
            </a:r>
          </a:p>
          <a:p>
            <a:r>
              <a:rPr lang="nl-NL" dirty="0" smtClean="0"/>
              <a:t>Je komt in dit scherm:</a:t>
            </a:r>
          </a:p>
          <a:p>
            <a:r>
              <a:rPr lang="nl-NL" dirty="0" smtClean="0"/>
              <a:t>Deze maak voor je </a:t>
            </a:r>
          </a:p>
          <a:p>
            <a:pPr lvl="1"/>
            <a:r>
              <a:rPr lang="nl-NL" dirty="0" smtClean="0"/>
              <a:t>Heel jaar</a:t>
            </a:r>
          </a:p>
          <a:p>
            <a:pPr lvl="1"/>
            <a:r>
              <a:rPr lang="nl-NL" dirty="0" smtClean="0"/>
              <a:t>Periode</a:t>
            </a:r>
          </a:p>
          <a:p>
            <a:pPr lvl="1"/>
            <a:r>
              <a:rPr lang="nl-NL" dirty="0" smtClean="0"/>
              <a:t>Week </a:t>
            </a:r>
          </a:p>
          <a:p>
            <a:endParaRPr lang="nl-NL" dirty="0" smtClean="0"/>
          </a:p>
          <a:p>
            <a:r>
              <a:rPr lang="nl-NL" dirty="0" smtClean="0"/>
              <a:t>Je kunt lesmateriaal </a:t>
            </a:r>
          </a:p>
          <a:p>
            <a:pPr marL="0" indent="0">
              <a:buNone/>
            </a:pPr>
            <a:r>
              <a:rPr lang="nl-NL" dirty="0" smtClean="0"/>
              <a:t>      toevoegen</a:t>
            </a:r>
          </a:p>
          <a:p>
            <a:endParaRPr lang="nl-NL" dirty="0" smtClean="0"/>
          </a:p>
          <a:p>
            <a:r>
              <a:rPr lang="nl-NL" b="1" dirty="0" smtClean="0"/>
              <a:t>LEES HANDLEIDING VANAF BLZ. 6 !!!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lvl="8"/>
            <a:endParaRPr lang="nl-NL" dirty="0" smtClean="0"/>
          </a:p>
          <a:p>
            <a:pPr lvl="8"/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82" y="3047054"/>
            <a:ext cx="6568363" cy="3140235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>
          <a:xfrm flipV="1">
            <a:off x="3142034" y="4182895"/>
            <a:ext cx="2607013" cy="44747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raccolade 6"/>
          <p:cNvSpPr/>
          <p:nvPr/>
        </p:nvSpPr>
        <p:spPr>
          <a:xfrm>
            <a:off x="2937754" y="4095345"/>
            <a:ext cx="84630" cy="1070042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3142034" y="5850376"/>
            <a:ext cx="5645587" cy="1694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fgeronde rechthoek 12"/>
          <p:cNvSpPr/>
          <p:nvPr/>
        </p:nvSpPr>
        <p:spPr>
          <a:xfrm>
            <a:off x="9241277" y="5850376"/>
            <a:ext cx="437744" cy="336913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9679021" y="4737370"/>
            <a:ext cx="2033081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Je kunt hier ook URL van </a:t>
            </a:r>
            <a:r>
              <a:rPr lang="nl-NL" sz="1200" dirty="0" err="1" smtClean="0"/>
              <a:t>WikiWijs</a:t>
            </a:r>
            <a:r>
              <a:rPr lang="nl-NL" sz="1200" dirty="0" smtClean="0"/>
              <a:t> arrangement toevoegen !!!!</a:t>
            </a:r>
            <a:endParaRPr lang="nl-NL" sz="1200" dirty="0"/>
          </a:p>
        </p:txBody>
      </p:sp>
      <p:cxnSp>
        <p:nvCxnSpPr>
          <p:cNvPr id="17" name="Rechte verbindingslijn met pijl 16"/>
          <p:cNvCxnSpPr/>
          <p:nvPr/>
        </p:nvCxnSpPr>
        <p:spPr>
          <a:xfrm flipH="1">
            <a:off x="9460149" y="5165387"/>
            <a:ext cx="218872" cy="5155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-directiekamer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-directiekamer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directiekamer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</TotalTime>
  <Words>437</Words>
  <Application>Microsoft Office PowerPoint</Application>
  <PresentationFormat>Breedbeeld</PresentationFormat>
  <Paragraphs>125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Ion-directiekamer</vt:lpstr>
      <vt:lpstr>Training SomToday</vt:lpstr>
      <vt:lpstr>Wat doen we vandaag ?</vt:lpstr>
      <vt:lpstr>Inloggen </vt:lpstr>
      <vt:lpstr>Studiewijzer aanmaken (1)</vt:lpstr>
      <vt:lpstr>Studiewijzer aanmaken (2)</vt:lpstr>
      <vt:lpstr>Studiewijzer aanmaken (3)</vt:lpstr>
      <vt:lpstr>Studiewijzer aanmaken (4)</vt:lpstr>
      <vt:lpstr>Studiewijzer indelen (1)</vt:lpstr>
      <vt:lpstr>Studiewijzer indelen (2)</vt:lpstr>
      <vt:lpstr>Huiswerk opgeven via Klassenboek (1)</vt:lpstr>
      <vt:lpstr>Huiswerk opgeven zonder klas</vt:lpstr>
      <vt:lpstr>Huiswerk opgeven via Klassenboek (2)</vt:lpstr>
      <vt:lpstr>Huiswerk opgeven via Klassenboek (3)</vt:lpstr>
      <vt:lpstr>Huiswerk opgeven via Klassenboek (4)</vt:lpstr>
      <vt:lpstr>Tot slot (1)</vt:lpstr>
      <vt:lpstr>Tot slot (2)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SomToday</dc:title>
  <dc:creator>Natasja vd Wildenberg</dc:creator>
  <cp:lastModifiedBy>Natasja</cp:lastModifiedBy>
  <cp:revision>21</cp:revision>
  <dcterms:created xsi:type="dcterms:W3CDTF">2016-04-04T11:39:25Z</dcterms:created>
  <dcterms:modified xsi:type="dcterms:W3CDTF">2016-04-18T13:52:36Z</dcterms:modified>
</cp:coreProperties>
</file>